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4.png" ContentType="image/png"/>
  <Override PartName="/ppt/media/image3.png" ContentType="image/png"/>
  <Override PartName="/ppt/media/image2.png" ContentType="image/png"/>
  <Override PartName="/ppt/media/image1.png" ContentType="image/png"/>
  <Override PartName="/ppt/presentation.xml" ContentType="application/vnd.openxmlformats-officedocument.presentationml.presentation.main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0080625" cy="755967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292480" y="1769040"/>
            <a:ext cx="5494320" cy="43840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292480" y="1769040"/>
            <a:ext cx="5494320" cy="43840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0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0880"/>
          </a:xfrm>
          <a:prstGeom prst="rect">
            <a:avLst/>
          </a:prstGeom>
        </p:spPr>
        <p:txBody>
          <a:bodyPr lIns="0" rIns="0" tIns="0" bIns="0"/>
          <a:p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</a:t>
            </a:r>
            <a:r>
              <a:rPr b="0" lang="en-U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title text format</a:t>
            </a:r>
            <a:endParaRPr b="0" lang="en-US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0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609E020E-CAA7-4502-96AD-04FE37C59468}" type="slidenum">
              <a:rPr b="0" lang="en-U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0" y="0"/>
            <a:ext cx="10080000" cy="7560000"/>
          </a:xfrm>
          <a:prstGeom prst="rect">
            <a:avLst/>
          </a:prstGeom>
          <a:solidFill>
            <a:srgbClr val="000000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1209240" y="1337400"/>
            <a:ext cx="7699680" cy="4920480"/>
          </a:xfrm>
          <a:prstGeom prst="rect">
            <a:avLst/>
          </a:prstGeom>
          <a:ln>
            <a:noFill/>
          </a:ln>
        </p:spPr>
      </p:pic>
      <p:sp>
        <p:nvSpPr>
          <p:cNvPr id="41" name="TextShape 2"/>
          <p:cNvSpPr txBox="1"/>
          <p:nvPr/>
        </p:nvSpPr>
        <p:spPr>
          <a:xfrm>
            <a:off x="2841120" y="6257880"/>
            <a:ext cx="4320000" cy="7714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lang="en-US" sz="48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Camp Wawona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0"/>
            <a:ext cx="10080000" cy="7560000"/>
          </a:xfrm>
          <a:prstGeom prst="rect">
            <a:avLst/>
          </a:prstGeom>
          <a:solidFill>
            <a:srgbClr val="000000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631440" y="73800"/>
            <a:ext cx="8854920" cy="7447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LibreOffice/5.1.6.2$Linux_x86 LibreOffice_project/10m0$Build-2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2017-04-01T08:07:19Z</dcterms:created>
  <dc:creator/>
  <dc:description/>
  <dc:language>en-US</dc:language>
  <cp:lastModifiedBy/>
  <dcterms:modified xsi:type="dcterms:W3CDTF">2017-04-01T08:20:48Z</dcterms:modified>
  <cp:revision>2</cp:revision>
  <dc:subject/>
  <dc:title/>
</cp:coreProperties>
</file>